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97B8-38D7-4E4A-9528-56AF1B07B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6553C-405B-4AE6-BCCE-811CCC3FD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51A32-0BF9-4334-891E-51F46AEA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A66EF-7642-450A-959B-18995825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2D544-9C18-413D-8F80-FF3A7F13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267F-415D-414C-B507-48F00BE9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20802-720A-47E1-A0DC-5521CA8E5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4F7FB-4F9C-48DB-A02B-285678AC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DB95-C46E-4C97-B2C7-C86F4C5D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0854-CFFC-4B71-B34F-74615ADF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DDD03-56DA-4EE5-B0F9-8A3EE0FC6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733E8-01F7-4E3C-B00E-978DCAC72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8040E-81DB-46BB-83B1-F1ADFAE7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1290E-3192-493D-B9C1-46EEB4FD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44AF5-4335-4525-BA1C-31247C22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73C7-6A8B-490E-8FDD-5F763872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232D-BBB5-4295-9373-746FBE065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29DA-AC9C-4E06-8644-5421F381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4B587-1559-41E6-9D56-9F2D9364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81A00-62C0-467B-8A4B-E3706DF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4DFD-7264-4015-89C9-E371BCE7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A5B7F-7984-4766-9412-5A6BB8E42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3B4D8-0D94-4C37-B4B9-2B6325C4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00AC7-449C-46F5-A648-818ECBFA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1FFA4-E1DC-407F-9285-9C7FED74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34EB-22B6-4D09-B866-FFF1599F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8072-F056-4CCF-BEC3-1187A15A3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7F6C4-BE38-45D4-8BEA-BA52C9B02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49B13-4CEE-417C-ACC1-CDBFE10D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0DF30-375C-4503-B261-0825B9A7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220D1-8E2B-4D79-9125-0BB075EC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CB38-E1F6-4DAC-A50E-DB22C3E5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0485-7139-4279-88B9-D23A50A6A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A0FFC-0FCC-4892-B426-AD7816547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3C948-17E3-4736-84ED-4F114CC9E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9668B-CCCD-4170-A586-CEA82761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953AB-6887-4606-A1A3-C9177083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B259A2-96AD-4190-A9F0-7CB8DDCC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9ED5E-06FA-4DF9-9934-4C3E8BE3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B9848-C72A-4119-8127-6568D473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E3D94-AD50-4F8C-8E19-5DAA69BFA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E0D7B-B8A1-4A47-88B3-100A0C0D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2EC0E-AECA-4704-B475-EEEBBBFC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17BC2-8707-45E6-81FC-862211DB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6B8FC-8660-4C28-B1FD-3F091999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8EF8-7AC7-4A64-8349-DC3836A8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94A2-E220-462C-ADA6-1376F28F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F9E5-5AD1-42AE-8913-58B52497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AC9C4-393A-449B-9C3E-6659EDCD3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165DD-B86A-484C-A905-DC9475FC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AD4A6-F35F-4B4D-83E6-5F35A154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B3983-8D18-40C8-B033-A32658C4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7574-0DA6-4389-9A21-BEFDE1C7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ED188-833A-425F-A1FA-80D035301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1CF9D-22AE-4782-A15B-BEEEBFE39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3788B-F410-447C-942F-9932F2D4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7BFF8-EB73-4E00-9C4F-CA3FBCC6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AD7B5-6690-48A1-B798-A06A93197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CC95C-6C88-4497-B6ED-C46B2CF7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564F-288A-4A66-9F91-4509B498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77B87-2BD3-45B3-B6E6-B170F7A24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D2C5C-6A72-44D2-A773-32055F5EB4A7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0973-54E6-4210-8D68-682D316FA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79B0-88BF-4F39-A751-CAD585D95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80A7-048C-4038-9DE0-6F2E0B223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41A2-34B4-492C-8B3E-2A59E209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82D9C0-C6A9-4573-A3C9-629BD5094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C5E49B-8A12-4C66-9158-9E4A2067ED7F}"/>
              </a:ext>
            </a:extLst>
          </p:cNvPr>
          <p:cNvSpPr/>
          <p:nvPr/>
        </p:nvSpPr>
        <p:spPr>
          <a:xfrm>
            <a:off x="567397" y="928315"/>
            <a:ext cx="1105720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The greatest barrier to knowing God’s will is simply that we want to run our own lives. Our problem is that a battle is going on in our hearts—a battle between our wills and God’s will.</a:t>
            </a:r>
            <a:br>
              <a:rPr lang="en-US" sz="4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-Billy Graham</a:t>
            </a:r>
            <a:endParaRPr lang="en-US" sz="44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8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013AB0-9C37-4432-A0DB-5DA150F89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2" y="0"/>
            <a:ext cx="7061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1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5C31EF-33DB-486C-8268-036A9A28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4B9D3E-3163-4280-8446-8BF6633267A3}"/>
              </a:ext>
            </a:extLst>
          </p:cNvPr>
          <p:cNvSpPr/>
          <p:nvPr/>
        </p:nvSpPr>
        <p:spPr>
          <a:xfrm>
            <a:off x="300111" y="782023"/>
            <a:ext cx="11591777" cy="5078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Two Natures:</a:t>
            </a:r>
            <a:b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Two natures beat within my breast</a:t>
            </a:r>
            <a:b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The one is foul, the one is blessed</a:t>
            </a:r>
            <a:b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The one I love, the one I hate.</a:t>
            </a:r>
            <a:b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21212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The one I feed will dominate.</a:t>
            </a:r>
            <a:endParaRPr lang="en-US" sz="4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7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BC1A0B-FB59-4FDB-B9A1-A1B672875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422"/>
            <a:ext cx="12191999" cy="65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9DDCA3-54CB-4187-A924-171E182BF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BDA130-E7BB-4A3A-8CAF-250819927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4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Dobbs</dc:creator>
  <cp:lastModifiedBy>Sarah Dobbs</cp:lastModifiedBy>
  <cp:revision>4</cp:revision>
  <dcterms:created xsi:type="dcterms:W3CDTF">2017-10-07T21:54:58Z</dcterms:created>
  <dcterms:modified xsi:type="dcterms:W3CDTF">2017-10-07T22:31:08Z</dcterms:modified>
</cp:coreProperties>
</file>